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52471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latin typeface="Kristen ITC" pitchFamily="66" charset="0"/>
              </a:rPr>
              <a:t>C’est vendredi, le </a:t>
            </a:r>
            <a:r>
              <a:rPr lang="fr-FR" sz="3800" dirty="0" smtClean="0">
                <a:latin typeface="Kristen ITC" pitchFamily="66" charset="0"/>
              </a:rPr>
              <a:t>16 </a:t>
            </a:r>
            <a:r>
              <a:rPr lang="fr-FR" sz="3800" dirty="0" smtClean="0">
                <a:latin typeface="Kristen ITC" pitchFamily="66" charset="0"/>
              </a:rPr>
              <a:t>mai 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0659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787" y="3120696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2. Change </a:t>
            </a:r>
            <a:r>
              <a:rPr lang="en-US" sz="2800" dirty="0" smtClean="0">
                <a:latin typeface="Kristen ITC" pitchFamily="66" charset="0"/>
              </a:rPr>
              <a:t>passé simple verbs into passé compose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787" y="442844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3. Identify </a:t>
            </a:r>
            <a:r>
              <a:rPr lang="en-US" sz="2800" dirty="0" err="1" smtClean="0">
                <a:latin typeface="Kristen ITC" pitchFamily="66" charset="0"/>
              </a:rPr>
              <a:t>imparfait</a:t>
            </a:r>
            <a:r>
              <a:rPr lang="en-US" sz="2800" dirty="0" smtClean="0">
                <a:latin typeface="Kristen ITC" pitchFamily="66" charset="0"/>
              </a:rPr>
              <a:t> verbs in a story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789" y="5334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4. Retell </a:t>
            </a:r>
            <a:r>
              <a:rPr lang="en-US" sz="2800" dirty="0" smtClean="0">
                <a:latin typeface="Kristen ITC" pitchFamily="66" charset="0"/>
              </a:rPr>
              <a:t>a story in your own words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4790" y="6172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5. Know </a:t>
            </a:r>
            <a:r>
              <a:rPr lang="en-US" sz="2800" dirty="0" smtClean="0">
                <a:latin typeface="Kristen ITC" pitchFamily="66" charset="0"/>
              </a:rPr>
              <a:t>when to use passé compose vs </a:t>
            </a:r>
            <a:r>
              <a:rPr lang="en-US" sz="2800" dirty="0" err="1" smtClean="0">
                <a:latin typeface="Kristen ITC" pitchFamily="66" charset="0"/>
              </a:rPr>
              <a:t>imparait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060" y="212126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1. Know where to place adverbs in a sentence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10300</TotalTime>
  <Words>62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119</cp:revision>
  <dcterms:created xsi:type="dcterms:W3CDTF">2011-09-14T23:22:57Z</dcterms:created>
  <dcterms:modified xsi:type="dcterms:W3CDTF">2014-05-16T11:07:55Z</dcterms:modified>
</cp:coreProperties>
</file>